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4073-71D9-4A2F-8975-9DD3103D0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BBECC-2883-4458-ACA1-98AD8FCCB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FC622-6993-4E58-95B5-C27E0EB0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75970-87E6-4328-B62F-05800E6E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76DC1-0FF2-4DBA-87C9-4FCE7DC1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0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D32C-BDCB-47BB-A52B-8DF79F80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6710E-1AFC-42B0-8A66-5B2C100F0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353FB-79E9-46D7-8BD0-5F385BCF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73D87-1431-4B8E-AFA4-CE837D10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BC0A1-9AEA-44F0-9495-D5E06390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8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FB012-B91F-447F-B3BC-35F6064D2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E8AF1-FB53-4DBD-A792-CBD49F19D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B706-5F84-459F-A354-1C7673F3C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D9EF6-39F4-4592-BD94-A632DC7F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8A8D-82F5-4D2B-ADDE-5315085D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6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CF29-2E92-469F-828A-A500186A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6A777-1E3D-4D50-BD32-FDD6DBB0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3F800-3D79-48AD-BBC1-F2CB541A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FE6BE-2D81-4FE7-BE61-744D375A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BC79B-BB63-4BAD-9F17-1048C9EC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17AF-33ED-46B3-B0D0-CFCC883C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1BC7E-F1DE-4A35-B9E9-F85C9B32A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E9B21-54A6-49A7-8177-3F85620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835E4-3C43-4698-8D4B-BD6697B4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28A9E-BFFC-4E59-B709-837136BA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190C-5A8B-4F38-9DDA-EF56D6A8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3983-FEB3-46F7-9D79-E3692226B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5C84E-8353-464A-B73B-4B54243F4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7DBF2-DEC0-4C7F-A048-E4C6D238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FCD99-3634-43F5-A1AA-55874F8B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05FD2-EDD8-4128-B400-BF41550D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1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D64C-1546-46AE-ACD2-62AF91FA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4D05-2671-450E-A45A-B32A6629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61E24-9C3C-4A02-942B-8AD1CCA72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B7CA7B-82A0-41C2-B902-567B27161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9F04-7350-4FAA-AEAF-6959F55D9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3DBD5-B351-482B-8986-448F8A90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88FFD-8566-4C47-B432-756579DC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6BF84E-793C-439E-86DB-B8E3EB2A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0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B3195-BE23-421C-9229-34A2049E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01090-41AF-4408-9D50-35AF2F3F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CD80A-BA9E-46FC-941F-D009DA46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D60B3-3A35-4F8C-AC1C-D6342D3A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0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92FFC-4BDC-4B3B-93BD-729786CF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1A1F43-D0DF-492F-8761-3707987E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C2BE6-3FB3-4CB8-8717-2C3DBD24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6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70FC-E79A-414E-89FF-1A5ED48D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E2228-00E0-4AF4-812E-3B2B66AB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87121-41A8-4706-8D83-8091389D1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DA8CA-2357-408A-AA8B-3CA38289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7AB4E-A360-4E0D-8A8B-929435AB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C816C-94CC-41CC-9A47-3A37D4E7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9197-18D4-49CD-A3A0-FB3BB11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3B7D2-97AA-47B4-9423-EB7860F92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FA4C4-4AEA-444F-BDDA-207479A9C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9CC7F-8717-4E9B-84AC-D0E2824A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2EBCE-A32A-4580-8B16-AD773446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816A4-999D-4F87-8EAE-886C9447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9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BFE20-26A1-4043-AD5C-805759C04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7A6EB-A9B1-41EE-909B-B840E0FD4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36E63-4E90-4B5B-A465-D4254CE4C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9866-F042-48F6-8493-BBAA75CB27C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14FF4-D9B5-4949-BA3C-367E9C53F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A57AC-8E66-4E0C-8A2B-787FC445F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82DA-2BC7-43EE-A0ED-B253CFC5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1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57CF1CF-B207-4210-B998-E7FB4CB22A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12123"/>
              </p:ext>
            </p:extLst>
          </p:nvPr>
        </p:nvGraphicFramePr>
        <p:xfrm>
          <a:off x="1212283" y="671542"/>
          <a:ext cx="15509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3" imgW="1551240" imgH="532800" progId="Package">
                  <p:embed/>
                </p:oleObj>
              </mc:Choice>
              <mc:Fallback>
                <p:oleObj name="Packager Shell Object" showAsIcon="1" r:id="rId3" imgW="1551240" imgH="532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2283" y="671542"/>
                        <a:ext cx="15509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176B80-2621-4F6E-AC73-371A793842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47736"/>
              </p:ext>
            </p:extLst>
          </p:nvPr>
        </p:nvGraphicFramePr>
        <p:xfrm>
          <a:off x="5148263" y="671542"/>
          <a:ext cx="1728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5" imgW="1729080" imgH="532800" progId="Package">
                  <p:embed/>
                </p:oleObj>
              </mc:Choice>
              <mc:Fallback>
                <p:oleObj name="Packager Shell Object" showAsIcon="1" r:id="rId5" imgW="1729080" imgH="532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263" y="671542"/>
                        <a:ext cx="17287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479641-B703-4513-891E-878EB69ECE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295216"/>
              </p:ext>
            </p:extLst>
          </p:nvPr>
        </p:nvGraphicFramePr>
        <p:xfrm>
          <a:off x="2681696" y="736600"/>
          <a:ext cx="2568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ackager Shell Object" showAsIcon="1" r:id="rId7" imgW="2568960" imgH="532800" progId="Package">
                  <p:embed/>
                </p:oleObj>
              </mc:Choice>
              <mc:Fallback>
                <p:oleObj name="Packager Shell Object" showAsIcon="1" r:id="rId7" imgW="2568960" imgH="532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1696" y="736600"/>
                        <a:ext cx="25685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09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Package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Klein</dc:creator>
  <cp:lastModifiedBy>Greg Klein</cp:lastModifiedBy>
  <cp:revision>1</cp:revision>
  <dcterms:created xsi:type="dcterms:W3CDTF">2019-11-27T00:13:54Z</dcterms:created>
  <dcterms:modified xsi:type="dcterms:W3CDTF">2019-11-27T00:14:37Z</dcterms:modified>
</cp:coreProperties>
</file>